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7" r:id="rId8"/>
    <p:sldId id="268" r:id="rId9"/>
    <p:sldId id="260" r:id="rId10"/>
    <p:sldId id="258" r:id="rId11"/>
    <p:sldId id="261" r:id="rId12"/>
    <p:sldId id="262" r:id="rId13"/>
    <p:sldId id="26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9042A-9F3E-4B7E-B546-3FDA10FD6C2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48FD1-CCFD-418C-954A-F883ED8EC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9042A-9F3E-4B7E-B546-3FDA10FD6C2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48FD1-CCFD-418C-954A-F883ED8EC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9042A-9F3E-4B7E-B546-3FDA10FD6C2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48FD1-CCFD-418C-954A-F883ED8EC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9042A-9F3E-4B7E-B546-3FDA10FD6C2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48FD1-CCFD-418C-954A-F883ED8EC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9042A-9F3E-4B7E-B546-3FDA10FD6C2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48FD1-CCFD-418C-954A-F883ED8EC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9042A-9F3E-4B7E-B546-3FDA10FD6C2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48FD1-CCFD-418C-954A-F883ED8EC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9042A-9F3E-4B7E-B546-3FDA10FD6C2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48FD1-CCFD-418C-954A-F883ED8EC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9042A-9F3E-4B7E-B546-3FDA10FD6C2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48FD1-CCFD-418C-954A-F883ED8EC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9042A-9F3E-4B7E-B546-3FDA10FD6C2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48FD1-CCFD-418C-954A-F883ED8EC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9042A-9F3E-4B7E-B546-3FDA10FD6C2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48FD1-CCFD-418C-954A-F883ED8EC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9042A-9F3E-4B7E-B546-3FDA10FD6C2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248FD1-CCFD-418C-954A-F883ED8EC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99042A-9F3E-4B7E-B546-3FDA10FD6C2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D248FD1-CCFD-418C-954A-F883ED8EC1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916832"/>
            <a:ext cx="740664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Электронные сервисы и Государственные услуги ПФР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579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6080"/>
            <a:ext cx="7862308" cy="600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215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31640" y="764704"/>
            <a:ext cx="7621093" cy="56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082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8779904" cy="460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983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1052736"/>
            <a:ext cx="7602884" cy="565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37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620688"/>
            <a:ext cx="7691574" cy="577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131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548680"/>
            <a:ext cx="7254192" cy="58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173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31640" y="332656"/>
            <a:ext cx="7454476" cy="59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704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8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Государственные услуги ПФР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Управление ПФР в </a:t>
            </a:r>
            <a:r>
              <a:rPr lang="ru-RU" dirty="0" err="1" smtClean="0"/>
              <a:t>Кингисеппском</a:t>
            </a:r>
            <a:r>
              <a:rPr lang="ru-RU" dirty="0" smtClean="0"/>
              <a:t> районе Ленинградской области осуществляет предоставление гражданам государственных услуг в соответствии с Федеральным законом от 27 июля 2010 г. № 210-ФЗ «Об организации предоставления государственных и муниципальных услуг»</a:t>
            </a:r>
          </a:p>
          <a:p>
            <a:endParaRPr lang="ru-RU" dirty="0" smtClean="0"/>
          </a:p>
          <a:p>
            <a:r>
              <a:rPr lang="ru-RU" dirty="0" smtClean="0"/>
              <a:t>Перечень государственных услуг Пенсионного фонда Российской Федерации утвержден распоряжением Правления ПФР от 25 декабря 2015 г. № 660р.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7318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056784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Способы предоставления государственных услуг ПФР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992888" cy="41044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 В территориальных  органах ПФР.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В многофункциональных центрах предоставления государственных и муниципальных услуг.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В электронном виде (в режиме он-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лайн</a:t>
            </a:r>
            <a:r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заявления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 предоставлении отдельных государственных услуг ПФР в электронном виде через Единый портал государственных и муниципальных услуг, а также через информационную систему «Личный кабинет гражданина» на сайте ПФР.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7199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75656" y="1484784"/>
            <a:ext cx="6977764" cy="509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4624"/>
            <a:ext cx="8106104" cy="13730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Единый портал государственных и муниципальных 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35667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476672"/>
            <a:ext cx="7861084" cy="60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349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9592" y="548680"/>
            <a:ext cx="7963348" cy="605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419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59384" y="1447800"/>
            <a:ext cx="625078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355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188640"/>
            <a:ext cx="7923312" cy="605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981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361733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«Личный кабинет гражданина» </a:t>
            </a:r>
            <a:br>
              <a:rPr lang="ru-RU" dirty="0" smtClean="0"/>
            </a:br>
            <a:r>
              <a:rPr lang="ru-RU" dirty="0" smtClean="0"/>
              <a:t>сайт ПФР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99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</TotalTime>
  <Words>143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Электронные сервисы и Государственные услуги ПФР</vt:lpstr>
      <vt:lpstr>Государственные услуги ПФР</vt:lpstr>
      <vt:lpstr>Способы предоставления государственных услуг ПФР </vt:lpstr>
      <vt:lpstr>Единый портал государственных и муниципальных услуг</vt:lpstr>
      <vt:lpstr>Слайд 5</vt:lpstr>
      <vt:lpstr>Слайд 6</vt:lpstr>
      <vt:lpstr>Слайд 7</vt:lpstr>
      <vt:lpstr>Слайд 8</vt:lpstr>
      <vt:lpstr>«Личный кабинет гражданина»  сайт ПФР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внимание.</vt:lpstr>
    </vt:vector>
  </TitlesOfParts>
  <Company>StiffCorp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057056-01023</cp:lastModifiedBy>
  <cp:revision>9</cp:revision>
  <dcterms:created xsi:type="dcterms:W3CDTF">2017-02-08T19:19:49Z</dcterms:created>
  <dcterms:modified xsi:type="dcterms:W3CDTF">2017-02-20T06:12:01Z</dcterms:modified>
</cp:coreProperties>
</file>